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0F2"/>
    <a:srgbClr val="0066FF"/>
    <a:srgbClr val="F9FAF9"/>
    <a:srgbClr val="C1CAF4"/>
    <a:srgbClr val="9FACF2"/>
    <a:srgbClr val="BDC6F3"/>
    <a:srgbClr val="DEE4F7"/>
    <a:srgbClr val="C7C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85707E-4D3D-4725-81D8-41DF0542D7D9}" v="1" dt="2025-05-14T18:34:45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+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14015" y="4663258"/>
            <a:ext cx="3512553" cy="1072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117" b="0" kern="1200" cap="none" spc="20" baseline="0">
                <a:ln w="3175">
                  <a:noFill/>
                </a:ln>
                <a:solidFill>
                  <a:srgbClr val="2D75BD"/>
                </a:solidFill>
                <a:effectLst/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03763" y="4428289"/>
            <a:ext cx="3042196" cy="17775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17"/>
              </a:lnSpc>
              <a:buNone/>
              <a:defRPr lang="en-US" sz="1274" kern="1200" dirty="0" smtClean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  <a:lvl2pPr marL="457112" indent="0">
              <a:buNone/>
              <a:defRPr lang="en-US" sz="1274" kern="1200" dirty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7060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32112" y="4428289"/>
            <a:ext cx="3042196" cy="17775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17"/>
              </a:lnSpc>
              <a:buNone/>
              <a:defRPr lang="en-US" sz="1274" kern="1200" dirty="0" smtClean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  <a:lvl2pPr marL="457112" indent="0">
              <a:buNone/>
              <a:defRPr lang="en-US" sz="1274" kern="1200" dirty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100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341">
          <p15:clr>
            <a:srgbClr val="FBAE40"/>
          </p15:clr>
        </p15:guide>
        <p15:guide id="3" pos="401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+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3787" y="0"/>
            <a:ext cx="668894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00175" y="805564"/>
            <a:ext cx="3949872" cy="11020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353"/>
              </a:lnSpc>
              <a:buNone/>
              <a:defRPr lang="en-US" sz="4117" b="1" kern="1200" cap="none" spc="20" baseline="0">
                <a:ln w="3175">
                  <a:noFill/>
                </a:ln>
                <a:solidFill>
                  <a:srgbClr val="2E75BC"/>
                </a:solidFill>
                <a:effectLst/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7400174" y="2267841"/>
            <a:ext cx="3949872" cy="38610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274" kern="1200" dirty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 sz="1274">
              <a:solidFill>
                <a:schemeClr val="tx1"/>
              </a:solidFill>
              <a:latin typeface="Segoe UI Light" charset="0"/>
              <a:ea typeface="Segoe UI Light" charset="0"/>
              <a:cs typeface="Segoe U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5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+im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301547" y="805564"/>
            <a:ext cx="3949872" cy="11020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353"/>
              </a:lnSpc>
              <a:buNone/>
              <a:defRPr lang="en-US" sz="4117" b="1" kern="1200" cap="none" spc="20" baseline="0">
                <a:ln w="3175">
                  <a:noFill/>
                </a:ln>
                <a:solidFill>
                  <a:srgbClr val="2E75BC"/>
                </a:solidFill>
                <a:effectLst/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301546" y="2267841"/>
            <a:ext cx="3949872" cy="38610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274" kern="1200" dirty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 sz="1274">
              <a:solidFill>
                <a:schemeClr val="tx1"/>
              </a:solidFill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381934" y="728449"/>
            <a:ext cx="2617685" cy="131058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381933" y="2118416"/>
            <a:ext cx="2617685" cy="23892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6381932" y="4601055"/>
            <a:ext cx="2617685" cy="17464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9100855" y="4601055"/>
            <a:ext cx="2466177" cy="17464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9100855" y="728450"/>
            <a:ext cx="2466177" cy="37786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4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+imag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260986" y="0"/>
            <a:ext cx="6931014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62127" y="2429514"/>
            <a:ext cx="3949872" cy="38610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274" kern="1200" dirty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 sz="1274">
              <a:solidFill>
                <a:schemeClr val="tx1"/>
              </a:solidFill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61425" y="725351"/>
            <a:ext cx="3949872" cy="1514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137" b="0" kern="1200" cap="none" spc="20" baseline="0">
                <a:ln w="3175">
                  <a:noFill/>
                </a:ln>
                <a:solidFill>
                  <a:srgbClr val="2D75BD"/>
                </a:solidFill>
                <a:effectLst/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2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73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22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6" indent="-228556" algn="l" defTabSz="91422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68" indent="-228556" algn="l" defTabSz="9142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1" indent="-228556" algn="l" defTabSz="9142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3" indent="-228556" algn="l" defTabSz="9142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5" indent="-228556" algn="l" defTabSz="9142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8" indent="-228556" algn="l" defTabSz="9142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0" indent="-228556" algn="l" defTabSz="9142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1" indent="-228556" algn="l" defTabSz="9142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53" indent="-228556" algn="l" defTabSz="9142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5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7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9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1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4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5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7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microsoft.com/el-gr/2024/04/23/tech-your-futur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eams.microsoft.com/l/meetup-join/19%3ameeting_NDM0YWYxZTctMjkzYi00YWM2LTkyZjItOGFkYjdkNGU5MGMx%40thread.v2/0?context=%7b%22Tid%22%3a%2272f988bf-86f1-41af-91ab-2d7cd011db47%22%2c%22Oid%22%3a%22e56680fe-d3fa-4c3d-88f8-9f6c569d0f8b%22%7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C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blue and purple hair&#10;&#10;Description automatically generated">
            <a:extLst>
              <a:ext uri="{FF2B5EF4-FFF2-40B4-BE49-F238E27FC236}">
                <a16:creationId xmlns:a16="http://schemas.microsoft.com/office/drawing/2014/main" id="{8294E9F1-3497-59B4-DC58-7718E89D4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/>
          <a:stretch/>
        </p:blipFill>
        <p:spPr>
          <a:xfrm>
            <a:off x="4797418" y="296694"/>
            <a:ext cx="7102481" cy="3830806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A55D0BBE-915A-71B0-0C7D-110B2E65DF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279399"/>
            <a:ext cx="3929062" cy="6202363"/>
          </a:xfrm>
          <a:noFill/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3600" dirty="0">
                <a:solidFill>
                  <a:schemeClr val="tx1"/>
                </a:solidFill>
                <a:latin typeface="Aptos Display" panose="020B0004020202020204" pitchFamily="34" charset="0"/>
                <a:cs typeface="Segoe UI" panose="020B0502040204020203" pitchFamily="34" charset="0"/>
              </a:rPr>
              <a:t>Το</a:t>
            </a:r>
            <a:r>
              <a:rPr lang="en-US" sz="3600" dirty="0">
                <a:solidFill>
                  <a:schemeClr val="tx1"/>
                </a:solidFill>
                <a:latin typeface="Aptos Display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Aptos Display" panose="020B0004020202020204" pitchFamily="34" charset="0"/>
                <a:cs typeface="Segoe UI" panose="020B0502040204020203" pitchFamily="34" charset="0"/>
              </a:rPr>
              <a:t>TechYour</a:t>
            </a:r>
            <a:r>
              <a:rPr lang="en-US" sz="3600" b="1" dirty="0">
                <a:solidFill>
                  <a:srgbClr val="0066FF"/>
                </a:solidFill>
                <a:latin typeface="Aptos Display" panose="020B0004020202020204" pitchFamily="34" charset="0"/>
                <a:cs typeface="Segoe UI" panose="020B0502040204020203" pitchFamily="34" charset="0"/>
              </a:rPr>
              <a:t>Future</a:t>
            </a:r>
            <a:r>
              <a:rPr lang="en-US" sz="3600" dirty="0">
                <a:solidFill>
                  <a:schemeClr val="tx1"/>
                </a:solidFill>
                <a:latin typeface="Aptos Display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el-GR" sz="3600" dirty="0">
                <a:solidFill>
                  <a:schemeClr val="tx1"/>
                </a:solidFill>
                <a:latin typeface="Aptos Display" panose="020B0004020202020204" pitchFamily="34" charset="0"/>
                <a:cs typeface="Segoe UI" panose="020B0502040204020203" pitchFamily="34" charset="0"/>
              </a:rPr>
              <a:t>είναι εδώ!</a:t>
            </a:r>
            <a:endParaRPr lang="el-GR" sz="1400" spc="0" dirty="0">
              <a:ln>
                <a:noFill/>
              </a:ln>
              <a:solidFill>
                <a:prstClr val="black"/>
              </a:solidFill>
              <a:latin typeface="Aptos Display" panose="020B0004020202020204" pitchFamily="34" charset="0"/>
              <a:cs typeface="Segoe UI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spc="0" dirty="0">
              <a:ln>
                <a:noFill/>
              </a:ln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l-GR" sz="1200" spc="0" dirty="0">
              <a:ln>
                <a:noFill/>
              </a:ln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l-GR" sz="1200" spc="0" dirty="0">
              <a:ln>
                <a:noFill/>
              </a:ln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spc="0" dirty="0">
              <a:ln>
                <a:noFill/>
              </a:ln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spc="0" dirty="0">
              <a:ln>
                <a:noFill/>
              </a:ln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spc="0" dirty="0">
              <a:ln>
                <a:noFill/>
              </a:ln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l-GR" sz="100" spc="0" dirty="0">
              <a:ln>
                <a:noFill/>
              </a:ln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algn="l" defTabSz="9142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1400" spc="0" dirty="0">
                <a:ln>
                  <a:noFill/>
                </a:ln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👍Α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ν </a:t>
            </a:r>
            <a:r>
              <a:rPr lang="el-GR" sz="1400" spc="0" dirty="0">
                <a:ln>
                  <a:noFill/>
                </a:ln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έχεις </a:t>
            </a:r>
            <a:r>
              <a:rPr lang="el-GR" sz="1400" b="1" spc="0" dirty="0">
                <a:ln>
                  <a:noFill/>
                </a:ln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αποφοιτήσει πρόσφατα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algn="l" defTabSz="9142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1400" spc="0" dirty="0">
                <a:ln>
                  <a:noFill/>
                </a:ln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👍Α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ν έχεις πάθος για την τεχνολογία, αλλά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δεν έχεις πτυχίο πληροφορικής</a:t>
            </a:r>
          </a:p>
          <a:p>
            <a:pPr marL="0" marR="0" lvl="0" indent="0" algn="l" defTabSz="9142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225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και αν θέλεις να:</a:t>
            </a:r>
          </a:p>
          <a:p>
            <a:pPr marR="0" lvl="0" algn="l" defTabSz="914225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💻 αποκτήσεις πιστοποιημένες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ψηφιακές δεξιότητες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αιχμής</a:t>
            </a:r>
          </a:p>
          <a:p>
            <a:pPr marR="0" lvl="0" algn="l" defTabSz="914225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🚀 συνδυάσεις εκπαίδευση με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αμειβόμενη εργασία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σε μεγάλες εταιρείες</a:t>
            </a:r>
            <a:endParaRPr lang="el-GR" sz="1400" spc="0" dirty="0">
              <a:ln>
                <a:noFill/>
              </a:ln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145F20F-912E-D5FE-4BAF-349266F809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2500" y="4144963"/>
            <a:ext cx="7162800" cy="2586037"/>
          </a:xfrm>
        </p:spPr>
        <p:txBody>
          <a:bodyPr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1200" dirty="0">
                <a:latin typeface="Segoe UI" panose="020B0502040204020203" pitchFamily="34" charset="0"/>
                <a:cs typeface="Segoe UI" panose="020B0502040204020203" pitchFamily="34" charset="0"/>
              </a:rPr>
              <a:t>Τότε μην χάσεις την ευκαιρία να μάθεις τα πάντα σχετικά με την πρωτοβουλία </a:t>
            </a:r>
            <a:r>
              <a:rPr lang="el-GR" sz="1200" b="1" dirty="0">
                <a:solidFill>
                  <a:srgbClr val="2140F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TechYourFuture</a:t>
            </a:r>
            <a:r>
              <a:rPr lang="el-GR" sz="1200" dirty="0">
                <a:latin typeface="Segoe UI" panose="020B0502040204020203" pitchFamily="34" charset="0"/>
                <a:cs typeface="Segoe UI" panose="020B0502040204020203" pitchFamily="34" charset="0"/>
              </a:rPr>
              <a:t> της </a:t>
            </a:r>
            <a:r>
              <a:rPr lang="el-GR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Microsoft</a:t>
            </a:r>
            <a:r>
              <a:rPr lang="el-GR" sz="1200" dirty="0">
                <a:latin typeface="Segoe UI" panose="020B0502040204020203" pitchFamily="34" charset="0"/>
                <a:cs typeface="Segoe UI" panose="020B0502040204020203" pitchFamily="34" charset="0"/>
              </a:rPr>
              <a:t> στην ανοιχτή συνάντηση γνωριμίας - </a:t>
            </a:r>
            <a:r>
              <a:rPr lang="en-US" sz="1200" b="1" dirty="0">
                <a:solidFill>
                  <a:srgbClr val="2140F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</a:t>
            </a:r>
            <a:r>
              <a:rPr lang="el-GR" sz="1200" b="1" dirty="0">
                <a:solidFill>
                  <a:srgbClr val="2140F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l-GR" sz="1200" dirty="0"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l-GR" sz="1200" b="1" dirty="0">
                <a:solidFill>
                  <a:srgbClr val="2140F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l-GR" sz="1200" dirty="0">
                <a:latin typeface="Segoe UI" panose="020B0502040204020203" pitchFamily="34" charset="0"/>
                <a:cs typeface="Segoe UI" panose="020B0502040204020203" pitchFamily="34" charset="0"/>
              </a:rPr>
              <a:t>που θα πραγματοποιηθεί διαδικτυακά την </a:t>
            </a:r>
            <a:r>
              <a:rPr lang="el-GR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Τετάρτη 28 Μαΐου, </a:t>
            </a:r>
            <a:r>
              <a:rPr lang="el-GR" sz="1200" dirty="0">
                <a:latin typeface="Segoe UI" panose="020B0502040204020203" pitchFamily="34" charset="0"/>
                <a:cs typeface="Segoe UI" panose="020B0502040204020203" pitchFamily="34" charset="0"/>
              </a:rPr>
              <a:t>στις</a:t>
            </a:r>
            <a:r>
              <a:rPr lang="el-GR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17:00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l-GR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1200" dirty="0">
                <a:latin typeface="Segoe UI" panose="020B0502040204020203" pitchFamily="34" charset="0"/>
                <a:cs typeface="Segoe UI" panose="020B0502040204020203" pitchFamily="34" charset="0"/>
              </a:rPr>
              <a:t>Στη συνάντηση θα έχεις την ευκαιρία να ανακαλύψεις περισσότερα για την πρωτοβουλία, να γνωρίσεις εκπροσώπους από τα δύο διαθέσιμα προγράμματα,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l-GR" sz="1200" dirty="0">
                <a:latin typeface="Segoe UI" panose="020B0502040204020203" pitchFamily="34" charset="0"/>
                <a:cs typeface="Segoe UI" panose="020B0502040204020203" pitchFamily="34" charset="0"/>
              </a:rPr>
              <a:t>της </a:t>
            </a:r>
            <a:r>
              <a:rPr lang="el-GR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PwC Ελλάδας</a:t>
            </a:r>
            <a:r>
              <a:rPr lang="el-GR" sz="1200" dirty="0">
                <a:latin typeface="Segoe UI" panose="020B0502040204020203" pitchFamily="34" charset="0"/>
                <a:cs typeface="Segoe UI" panose="020B0502040204020203" pitchFamily="34" charset="0"/>
              </a:rPr>
              <a:t> και της </a:t>
            </a:r>
            <a:r>
              <a:rPr lang="el-GR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Eurobank</a:t>
            </a:r>
            <a:r>
              <a:rPr lang="el-GR" sz="1200" dirty="0">
                <a:latin typeface="Segoe UI" panose="020B0502040204020203" pitchFamily="34" charset="0"/>
                <a:cs typeface="Segoe UI" panose="020B0502040204020203" pitchFamily="34" charset="0"/>
              </a:rPr>
              <a:t> και να κάνεις την αίτησή σου.</a:t>
            </a:r>
          </a:p>
        </p:txBody>
      </p:sp>
    </p:spTree>
    <p:extLst>
      <p:ext uri="{BB962C8B-B14F-4D97-AF65-F5344CB8AC3E}">
        <p14:creationId xmlns:p14="http://schemas.microsoft.com/office/powerpoint/2010/main" val="3443559885"/>
      </p:ext>
    </p:extLst>
  </p:cSld>
  <p:clrMapOvr>
    <a:masterClrMapping/>
  </p:clrMapOvr>
</p:sld>
</file>

<file path=ppt/theme/theme1.xml><?xml version="1.0" encoding="utf-8"?>
<a:theme xmlns:a="http://schemas.openxmlformats.org/drawingml/2006/main" name="copy+ima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113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 Display</vt:lpstr>
      <vt:lpstr>Arial</vt:lpstr>
      <vt:lpstr>Segoe UI</vt:lpstr>
      <vt:lpstr>Segoe UI Light</vt:lpstr>
      <vt:lpstr>copy+image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Michail Tzamalis (RANDSTAD A E)</dc:creator>
  <cp:lastModifiedBy>Vicky Linari (GR)</cp:lastModifiedBy>
  <cp:revision>3</cp:revision>
  <dcterms:created xsi:type="dcterms:W3CDTF">2024-04-27T23:25:51Z</dcterms:created>
  <dcterms:modified xsi:type="dcterms:W3CDTF">2025-05-19T13:50:12Z</dcterms:modified>
</cp:coreProperties>
</file>